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Строение простых веществ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628925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/>
              <a:t>Строение простых </a:t>
            </a:r>
            <a:r>
              <a:rPr lang="ru-RU" dirty="0" smtClean="0"/>
              <a:t>веществ.</a:t>
            </a:r>
            <a:br>
              <a:rPr lang="ru-RU" dirty="0" smtClean="0"/>
            </a:br>
            <a:r>
              <a:rPr lang="ru-RU" dirty="0" smtClean="0"/>
              <a:t>Озон. Аллотропия.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3568" y="2852936"/>
            <a:ext cx="6400800" cy="2664296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sz="8000" dirty="0" smtClean="0"/>
              <a:t>О</a:t>
            </a:r>
            <a:endParaRPr lang="ru-RU" sz="800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355976" y="3391502"/>
            <a:ext cx="2016224" cy="378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1631630" y="3391502"/>
            <a:ext cx="2016224" cy="378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004048" y="4005064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        Озон     </a:t>
            </a:r>
            <a:r>
              <a:rPr lang="ru-RU" sz="3200" dirty="0" smtClean="0"/>
              <a:t>О</a:t>
            </a:r>
            <a:r>
              <a:rPr lang="ru-RU" sz="1200" dirty="0"/>
              <a:t>3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259632" y="3974160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Кислород      </a:t>
            </a:r>
            <a:r>
              <a:rPr lang="ru-RU" sz="3200" dirty="0" smtClean="0"/>
              <a:t>О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123728" y="5445224"/>
            <a:ext cx="4896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Аллотропия   ???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9534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10436" y="1052736"/>
            <a:ext cx="741682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Аллотропия – явление существования нескольких простых веществ для одного и того же химического  элемента. Данные простые вещества называются аллотропными модификациями (видоизменениями).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4119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9" y="890589"/>
            <a:ext cx="4890838" cy="311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093" y="2905124"/>
            <a:ext cx="2967955" cy="347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16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64704"/>
            <a:ext cx="3610002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557" y="3948433"/>
            <a:ext cx="3372372" cy="882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71" y="3230821"/>
            <a:ext cx="3726953" cy="71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87" y="4109726"/>
            <a:ext cx="3721237" cy="905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83" y="5301208"/>
            <a:ext cx="3742941" cy="81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83" y="796406"/>
            <a:ext cx="3454910" cy="112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994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185863"/>
            <a:ext cx="748665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129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Озон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" y="1340768"/>
            <a:ext cx="7343775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2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38263"/>
            <a:ext cx="8382000" cy="4611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013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08720"/>
            <a:ext cx="74168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Домашнее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Прочитать, изучить параграф 8, выучить определения,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сообщения (по желанию) по темам: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«Обеззараживание питьевой воды озоном»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«Аллотропные модификации серы»</a:t>
            </a:r>
          </a:p>
        </p:txBody>
      </p:sp>
    </p:spTree>
    <p:extLst>
      <p:ext uri="{BB962C8B-B14F-4D97-AF65-F5344CB8AC3E}">
        <p14:creationId xmlns:p14="http://schemas.microsoft.com/office/powerpoint/2010/main" val="181523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74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Строение простых веществ</vt:lpstr>
      <vt:lpstr>Строение простых веществ. Озон. Аллотропия. </vt:lpstr>
      <vt:lpstr>Презентация PowerPoint</vt:lpstr>
      <vt:lpstr>Презентация PowerPoint</vt:lpstr>
      <vt:lpstr>Презентация PowerPoint</vt:lpstr>
      <vt:lpstr>Презентация PowerPoint</vt:lpstr>
      <vt:lpstr>Озон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простых веществ</dc:title>
  <dc:creator>Лилия</dc:creator>
  <cp:lastModifiedBy>Лилия</cp:lastModifiedBy>
  <cp:revision>7</cp:revision>
  <dcterms:created xsi:type="dcterms:W3CDTF">2012-10-17T15:20:34Z</dcterms:created>
  <dcterms:modified xsi:type="dcterms:W3CDTF">2012-10-17T16:57:18Z</dcterms:modified>
</cp:coreProperties>
</file>